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4306-7EDF-45B7-946A-0446A924B411}" type="datetimeFigureOut">
              <a:rPr lang="en-US" smtClean="0"/>
              <a:pPr/>
              <a:t>3/10/2010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4396-E441-4321-A4C0-DF1AC48706A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4306-7EDF-45B7-946A-0446A924B411}" type="datetimeFigureOut">
              <a:rPr lang="en-US" smtClean="0"/>
              <a:pPr/>
              <a:t>3/10/2010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4396-E441-4321-A4C0-DF1AC48706A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4306-7EDF-45B7-946A-0446A924B411}" type="datetimeFigureOut">
              <a:rPr lang="en-US" smtClean="0"/>
              <a:pPr/>
              <a:t>3/10/2010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4396-E441-4321-A4C0-DF1AC48706A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4306-7EDF-45B7-946A-0446A924B411}" type="datetimeFigureOut">
              <a:rPr lang="en-US" smtClean="0"/>
              <a:pPr/>
              <a:t>3/10/2010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4396-E441-4321-A4C0-DF1AC48706A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4306-7EDF-45B7-946A-0446A924B411}" type="datetimeFigureOut">
              <a:rPr lang="en-US" smtClean="0"/>
              <a:pPr/>
              <a:t>3/10/2010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4396-E441-4321-A4C0-DF1AC48706A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4306-7EDF-45B7-946A-0446A924B411}" type="datetimeFigureOut">
              <a:rPr lang="en-US" smtClean="0"/>
              <a:pPr/>
              <a:t>3/10/2010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4396-E441-4321-A4C0-DF1AC48706A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4306-7EDF-45B7-946A-0446A924B411}" type="datetimeFigureOut">
              <a:rPr lang="en-US" smtClean="0"/>
              <a:pPr/>
              <a:t>3/10/2010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4396-E441-4321-A4C0-DF1AC48706A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4306-7EDF-45B7-946A-0446A924B411}" type="datetimeFigureOut">
              <a:rPr lang="en-US" smtClean="0"/>
              <a:pPr/>
              <a:t>3/10/2010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4396-E441-4321-A4C0-DF1AC48706A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4306-7EDF-45B7-946A-0446A924B411}" type="datetimeFigureOut">
              <a:rPr lang="en-US" smtClean="0"/>
              <a:pPr/>
              <a:t>3/10/2010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4396-E441-4321-A4C0-DF1AC48706A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4306-7EDF-45B7-946A-0446A924B411}" type="datetimeFigureOut">
              <a:rPr lang="en-US" smtClean="0"/>
              <a:pPr/>
              <a:t>3/10/2010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4396-E441-4321-A4C0-DF1AC48706A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4306-7EDF-45B7-946A-0446A924B411}" type="datetimeFigureOut">
              <a:rPr lang="en-US" smtClean="0"/>
              <a:pPr/>
              <a:t>3/10/2010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4396-E441-4321-A4C0-DF1AC48706A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44306-7EDF-45B7-946A-0446A924B411}" type="datetimeFigureOut">
              <a:rPr lang="en-US" smtClean="0"/>
              <a:pPr/>
              <a:t>3/10/2010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44396-E441-4321-A4C0-DF1AC48706A3}" type="slidenum">
              <a:rPr lang="fr-CA" smtClean="0"/>
              <a:pPr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0" descr="http://shop1.actinicexpress.co.uk/shops/rosecottageplants/images/catalog/China-Town-big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4000496" cy="4267195"/>
          </a:xfrm>
          <a:prstGeom prst="rect">
            <a:avLst/>
          </a:prstGeom>
          <a:noFill/>
        </p:spPr>
      </p:pic>
      <p:pic>
        <p:nvPicPr>
          <p:cNvPr id="8" name="Picture 2" descr="http://www.mountroyalbb.com/Images/attractionPics/CalgaryChinatow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7" y="-1"/>
            <a:ext cx="5143504" cy="388281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7200" b="1" dirty="0" smtClean="0">
                <a:solidFill>
                  <a:schemeClr val="bg1"/>
                </a:solidFill>
              </a:rPr>
              <a:t>Last </a:t>
            </a:r>
            <a:r>
              <a:rPr lang="fr-CA" sz="7200" b="1" dirty="0" err="1" smtClean="0">
                <a:solidFill>
                  <a:schemeClr val="bg1"/>
                </a:solidFill>
              </a:rPr>
              <a:t>Sam’s</a:t>
            </a:r>
            <a:r>
              <a:rPr lang="fr-CA" sz="7200" b="1" dirty="0" smtClean="0">
                <a:solidFill>
                  <a:schemeClr val="bg1"/>
                </a:solidFill>
              </a:rPr>
              <a:t> Cage</a:t>
            </a:r>
            <a:endParaRPr lang="fr-CA" sz="72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CA" dirty="0"/>
          </a:p>
        </p:txBody>
      </p:sp>
      <p:pic>
        <p:nvPicPr>
          <p:cNvPr id="3074" name="Picture 2" descr="http://www.chevronopenminds.ca/images/ZOO_Lo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778360">
            <a:off x="4035947" y="276307"/>
            <a:ext cx="2607539" cy="1413118"/>
          </a:xfrm>
          <a:prstGeom prst="rect">
            <a:avLst/>
          </a:prstGeom>
          <a:noFill/>
        </p:spPr>
      </p:pic>
      <p:pic>
        <p:nvPicPr>
          <p:cNvPr id="3076" name="Picture 4" descr="http://robmckayphotography.com/wp-content/uploads/2008/11/tiger-calgary-zo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03978" y="3792541"/>
            <a:ext cx="2040022" cy="3065459"/>
          </a:xfrm>
          <a:prstGeom prst="rect">
            <a:avLst/>
          </a:prstGeom>
          <a:noFill/>
        </p:spPr>
      </p:pic>
      <p:pic>
        <p:nvPicPr>
          <p:cNvPr id="3078" name="Picture 6" descr="http://www.onlineartdemos.co.uk/misc_images/on-easel/siberian-tiger-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801639"/>
            <a:ext cx="2428860" cy="3056361"/>
          </a:xfrm>
          <a:prstGeom prst="rect">
            <a:avLst/>
          </a:prstGeom>
          <a:noFill/>
        </p:spPr>
      </p:pic>
      <p:pic>
        <p:nvPicPr>
          <p:cNvPr id="7" name="Picture 2" descr="http://www.candisc.com/poulsend/gfx/poulsen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57422" y="3822110"/>
            <a:ext cx="4786314" cy="30358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Last Sam’s Cage</vt:lpstr>
    </vt:vector>
  </TitlesOfParts>
  <Company>Strathcona-Tweedsmuir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Last Sams Cage</dc:title>
  <dc:creator>turnere</dc:creator>
  <cp:lastModifiedBy>turnere</cp:lastModifiedBy>
  <cp:revision>23</cp:revision>
  <dcterms:created xsi:type="dcterms:W3CDTF">2010-02-26T15:55:49Z</dcterms:created>
  <dcterms:modified xsi:type="dcterms:W3CDTF">2010-03-11T01:29:56Z</dcterms:modified>
</cp:coreProperties>
</file>